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23812500" cy="12496800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36" userDrawn="1">
          <p15:clr>
            <a:srgbClr val="A4A3A4"/>
          </p15:clr>
        </p15:guide>
        <p15:guide id="2" pos="75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247" autoAdjust="0"/>
  </p:normalViewPr>
  <p:slideViewPr>
    <p:cSldViewPr snapToGrid="0" showGuides="1">
      <p:cViewPr>
        <p:scale>
          <a:sx n="50" d="100"/>
          <a:sy n="50" d="100"/>
        </p:scale>
        <p:origin x="174" y="420"/>
      </p:cViewPr>
      <p:guideLst>
        <p:guide orient="horz" pos="3936"/>
        <p:guide pos="750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111" d="100"/>
          <a:sy n="111" d="100"/>
        </p:scale>
        <p:origin x="2532" y="108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5DC71C-499E-49C4-A63D-C1DDE84CB5C8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6963" y="857250"/>
            <a:ext cx="44100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FB3B9A-2D78-4E27-92B4-6E90E60D71C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7188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742846" rtl="0" eaLnBrk="1" latinLnBrk="0" hangingPunct="1">
      <a:defRPr sz="2287" kern="1200">
        <a:solidFill>
          <a:schemeClr val="tx1"/>
        </a:solidFill>
        <a:latin typeface="+mn-lt"/>
        <a:ea typeface="+mn-ea"/>
        <a:cs typeface="+mn-cs"/>
      </a:defRPr>
    </a:lvl1pPr>
    <a:lvl2pPr marL="871423" algn="l" defTabSz="1742846" rtl="0" eaLnBrk="1" latinLnBrk="0" hangingPunct="1">
      <a:defRPr sz="2287" kern="1200">
        <a:solidFill>
          <a:schemeClr val="tx1"/>
        </a:solidFill>
        <a:latin typeface="+mn-lt"/>
        <a:ea typeface="+mn-ea"/>
        <a:cs typeface="+mn-cs"/>
      </a:defRPr>
    </a:lvl2pPr>
    <a:lvl3pPr marL="1742846" algn="l" defTabSz="1742846" rtl="0" eaLnBrk="1" latinLnBrk="0" hangingPunct="1">
      <a:defRPr sz="2287" kern="1200">
        <a:solidFill>
          <a:schemeClr val="tx1"/>
        </a:solidFill>
        <a:latin typeface="+mn-lt"/>
        <a:ea typeface="+mn-ea"/>
        <a:cs typeface="+mn-cs"/>
      </a:defRPr>
    </a:lvl3pPr>
    <a:lvl4pPr marL="2614270" algn="l" defTabSz="1742846" rtl="0" eaLnBrk="1" latinLnBrk="0" hangingPunct="1">
      <a:defRPr sz="2287" kern="1200">
        <a:solidFill>
          <a:schemeClr val="tx1"/>
        </a:solidFill>
        <a:latin typeface="+mn-lt"/>
        <a:ea typeface="+mn-ea"/>
        <a:cs typeface="+mn-cs"/>
      </a:defRPr>
    </a:lvl4pPr>
    <a:lvl5pPr marL="3485693" algn="l" defTabSz="1742846" rtl="0" eaLnBrk="1" latinLnBrk="0" hangingPunct="1">
      <a:defRPr sz="2287" kern="1200">
        <a:solidFill>
          <a:schemeClr val="tx1"/>
        </a:solidFill>
        <a:latin typeface="+mn-lt"/>
        <a:ea typeface="+mn-ea"/>
        <a:cs typeface="+mn-cs"/>
      </a:defRPr>
    </a:lvl5pPr>
    <a:lvl6pPr marL="4357116" algn="l" defTabSz="1742846" rtl="0" eaLnBrk="1" latinLnBrk="0" hangingPunct="1">
      <a:defRPr sz="2287" kern="1200">
        <a:solidFill>
          <a:schemeClr val="tx1"/>
        </a:solidFill>
        <a:latin typeface="+mn-lt"/>
        <a:ea typeface="+mn-ea"/>
        <a:cs typeface="+mn-cs"/>
      </a:defRPr>
    </a:lvl6pPr>
    <a:lvl7pPr marL="5228539" algn="l" defTabSz="1742846" rtl="0" eaLnBrk="1" latinLnBrk="0" hangingPunct="1">
      <a:defRPr sz="2287" kern="1200">
        <a:solidFill>
          <a:schemeClr val="tx1"/>
        </a:solidFill>
        <a:latin typeface="+mn-lt"/>
        <a:ea typeface="+mn-ea"/>
        <a:cs typeface="+mn-cs"/>
      </a:defRPr>
    </a:lvl7pPr>
    <a:lvl8pPr marL="6099962" algn="l" defTabSz="1742846" rtl="0" eaLnBrk="1" latinLnBrk="0" hangingPunct="1">
      <a:defRPr sz="2287" kern="1200">
        <a:solidFill>
          <a:schemeClr val="tx1"/>
        </a:solidFill>
        <a:latin typeface="+mn-lt"/>
        <a:ea typeface="+mn-ea"/>
        <a:cs typeface="+mn-cs"/>
      </a:defRPr>
    </a:lvl8pPr>
    <a:lvl9pPr marL="6971386" algn="l" defTabSz="1742846" rtl="0" eaLnBrk="1" latinLnBrk="0" hangingPunct="1">
      <a:defRPr sz="22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FB3B9A-2D78-4E27-92B4-6E90E60D71C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956310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6563" y="2045195"/>
            <a:ext cx="17859375" cy="4350738"/>
          </a:xfrm>
        </p:spPr>
        <p:txBody>
          <a:bodyPr anchor="b"/>
          <a:lstStyle>
            <a:lvl1pPr algn="ctr">
              <a:defRPr sz="1093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76563" y="6563714"/>
            <a:ext cx="17859375" cy="3017166"/>
          </a:xfrm>
        </p:spPr>
        <p:txBody>
          <a:bodyPr/>
          <a:lstStyle>
            <a:lvl1pPr marL="0" indent="0" algn="ctr">
              <a:buNone/>
              <a:defRPr sz="4373"/>
            </a:lvl1pPr>
            <a:lvl2pPr marL="833110" indent="0" algn="ctr">
              <a:buNone/>
              <a:defRPr sz="3644"/>
            </a:lvl2pPr>
            <a:lvl3pPr marL="1666220" indent="0" algn="ctr">
              <a:buNone/>
              <a:defRPr sz="3280"/>
            </a:lvl3pPr>
            <a:lvl4pPr marL="2499330" indent="0" algn="ctr">
              <a:buNone/>
              <a:defRPr sz="2916"/>
            </a:lvl4pPr>
            <a:lvl5pPr marL="3332439" indent="0" algn="ctr">
              <a:buNone/>
              <a:defRPr sz="2916"/>
            </a:lvl5pPr>
            <a:lvl6pPr marL="4165549" indent="0" algn="ctr">
              <a:buNone/>
              <a:defRPr sz="2916"/>
            </a:lvl6pPr>
            <a:lvl7pPr marL="4998659" indent="0" algn="ctr">
              <a:buNone/>
              <a:defRPr sz="2916"/>
            </a:lvl7pPr>
            <a:lvl8pPr marL="5831769" indent="0" algn="ctr">
              <a:buNone/>
              <a:defRPr sz="2916"/>
            </a:lvl8pPr>
            <a:lvl9pPr marL="6664879" indent="0" algn="ctr">
              <a:buNone/>
              <a:defRPr sz="2916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9996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90987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040820" y="665339"/>
            <a:ext cx="5134570" cy="10590460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37109" y="665339"/>
            <a:ext cx="15106055" cy="1059046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314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2595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4707" y="3115523"/>
            <a:ext cx="20538281" cy="5198321"/>
          </a:xfrm>
        </p:spPr>
        <p:txBody>
          <a:bodyPr anchor="b"/>
          <a:lstStyle>
            <a:lvl1pPr>
              <a:defRPr sz="1093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707" y="8363022"/>
            <a:ext cx="20538281" cy="2733674"/>
          </a:xfrm>
        </p:spPr>
        <p:txBody>
          <a:bodyPr/>
          <a:lstStyle>
            <a:lvl1pPr marL="0" indent="0">
              <a:buNone/>
              <a:defRPr sz="4373">
                <a:solidFill>
                  <a:schemeClr val="tx1">
                    <a:tint val="75000"/>
                  </a:schemeClr>
                </a:solidFill>
              </a:defRPr>
            </a:lvl1pPr>
            <a:lvl2pPr marL="833110" indent="0">
              <a:buNone/>
              <a:defRPr sz="3644">
                <a:solidFill>
                  <a:schemeClr val="tx1">
                    <a:tint val="75000"/>
                  </a:schemeClr>
                </a:solidFill>
              </a:defRPr>
            </a:lvl2pPr>
            <a:lvl3pPr marL="1666220" indent="0">
              <a:buNone/>
              <a:defRPr sz="3280">
                <a:solidFill>
                  <a:schemeClr val="tx1">
                    <a:tint val="75000"/>
                  </a:schemeClr>
                </a:solidFill>
              </a:defRPr>
            </a:lvl3pPr>
            <a:lvl4pPr marL="2499330" indent="0">
              <a:buNone/>
              <a:defRPr sz="2916">
                <a:solidFill>
                  <a:schemeClr val="tx1">
                    <a:tint val="75000"/>
                  </a:schemeClr>
                </a:solidFill>
              </a:defRPr>
            </a:lvl4pPr>
            <a:lvl5pPr marL="3332439" indent="0">
              <a:buNone/>
              <a:defRPr sz="2916">
                <a:solidFill>
                  <a:schemeClr val="tx1">
                    <a:tint val="75000"/>
                  </a:schemeClr>
                </a:solidFill>
              </a:defRPr>
            </a:lvl5pPr>
            <a:lvl6pPr marL="4165549" indent="0">
              <a:buNone/>
              <a:defRPr sz="2916">
                <a:solidFill>
                  <a:schemeClr val="tx1">
                    <a:tint val="75000"/>
                  </a:schemeClr>
                </a:solidFill>
              </a:defRPr>
            </a:lvl6pPr>
            <a:lvl7pPr marL="4998659" indent="0">
              <a:buNone/>
              <a:defRPr sz="2916">
                <a:solidFill>
                  <a:schemeClr val="tx1">
                    <a:tint val="75000"/>
                  </a:schemeClr>
                </a:solidFill>
              </a:defRPr>
            </a:lvl7pPr>
            <a:lvl8pPr marL="5831769" indent="0">
              <a:buNone/>
              <a:defRPr sz="2916">
                <a:solidFill>
                  <a:schemeClr val="tx1">
                    <a:tint val="75000"/>
                  </a:schemeClr>
                </a:solidFill>
              </a:defRPr>
            </a:lvl8pPr>
            <a:lvl9pPr marL="6664879" indent="0">
              <a:buNone/>
              <a:defRPr sz="291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5579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7109" y="3326694"/>
            <a:ext cx="10120313" cy="792910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55078" y="3326694"/>
            <a:ext cx="10120313" cy="792910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8905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211" y="665340"/>
            <a:ext cx="20538281" cy="241547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40212" y="3063452"/>
            <a:ext cx="10073803" cy="1501351"/>
          </a:xfrm>
        </p:spPr>
        <p:txBody>
          <a:bodyPr anchor="b"/>
          <a:lstStyle>
            <a:lvl1pPr marL="0" indent="0">
              <a:buNone/>
              <a:defRPr sz="4373" b="1"/>
            </a:lvl1pPr>
            <a:lvl2pPr marL="833110" indent="0">
              <a:buNone/>
              <a:defRPr sz="3644" b="1"/>
            </a:lvl2pPr>
            <a:lvl3pPr marL="1666220" indent="0">
              <a:buNone/>
              <a:defRPr sz="3280" b="1"/>
            </a:lvl3pPr>
            <a:lvl4pPr marL="2499330" indent="0">
              <a:buNone/>
              <a:defRPr sz="2916" b="1"/>
            </a:lvl4pPr>
            <a:lvl5pPr marL="3332439" indent="0">
              <a:buNone/>
              <a:defRPr sz="2916" b="1"/>
            </a:lvl5pPr>
            <a:lvl6pPr marL="4165549" indent="0">
              <a:buNone/>
              <a:defRPr sz="2916" b="1"/>
            </a:lvl6pPr>
            <a:lvl7pPr marL="4998659" indent="0">
              <a:buNone/>
              <a:defRPr sz="2916" b="1"/>
            </a:lvl7pPr>
            <a:lvl8pPr marL="5831769" indent="0">
              <a:buNone/>
              <a:defRPr sz="2916" b="1"/>
            </a:lvl8pPr>
            <a:lvl9pPr marL="6664879" indent="0">
              <a:buNone/>
              <a:defRPr sz="291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2" y="4564803"/>
            <a:ext cx="10073803" cy="67141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055078" y="3063452"/>
            <a:ext cx="10123414" cy="1501351"/>
          </a:xfrm>
        </p:spPr>
        <p:txBody>
          <a:bodyPr anchor="b"/>
          <a:lstStyle>
            <a:lvl1pPr marL="0" indent="0">
              <a:buNone/>
              <a:defRPr sz="4373" b="1"/>
            </a:lvl1pPr>
            <a:lvl2pPr marL="833110" indent="0">
              <a:buNone/>
              <a:defRPr sz="3644" b="1"/>
            </a:lvl2pPr>
            <a:lvl3pPr marL="1666220" indent="0">
              <a:buNone/>
              <a:defRPr sz="3280" b="1"/>
            </a:lvl3pPr>
            <a:lvl4pPr marL="2499330" indent="0">
              <a:buNone/>
              <a:defRPr sz="2916" b="1"/>
            </a:lvl4pPr>
            <a:lvl5pPr marL="3332439" indent="0">
              <a:buNone/>
              <a:defRPr sz="2916" b="1"/>
            </a:lvl5pPr>
            <a:lvl6pPr marL="4165549" indent="0">
              <a:buNone/>
              <a:defRPr sz="2916" b="1"/>
            </a:lvl6pPr>
            <a:lvl7pPr marL="4998659" indent="0">
              <a:buNone/>
              <a:defRPr sz="2916" b="1"/>
            </a:lvl7pPr>
            <a:lvl8pPr marL="5831769" indent="0">
              <a:buNone/>
              <a:defRPr sz="2916" b="1"/>
            </a:lvl8pPr>
            <a:lvl9pPr marL="6664879" indent="0">
              <a:buNone/>
              <a:defRPr sz="291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055078" y="4564803"/>
            <a:ext cx="10123414" cy="67141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13386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07877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8468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212" y="833120"/>
            <a:ext cx="7680150" cy="2915920"/>
          </a:xfrm>
        </p:spPr>
        <p:txBody>
          <a:bodyPr anchor="b"/>
          <a:lstStyle>
            <a:lvl1pPr>
              <a:defRPr sz="583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23414" y="1799309"/>
            <a:ext cx="12055078" cy="8880828"/>
          </a:xfrm>
        </p:spPr>
        <p:txBody>
          <a:bodyPr/>
          <a:lstStyle>
            <a:lvl1pPr>
              <a:defRPr sz="5831"/>
            </a:lvl1pPr>
            <a:lvl2pPr>
              <a:defRPr sz="5102"/>
            </a:lvl2pPr>
            <a:lvl3pPr>
              <a:defRPr sz="4373"/>
            </a:lvl3pPr>
            <a:lvl4pPr>
              <a:defRPr sz="3644"/>
            </a:lvl4pPr>
            <a:lvl5pPr>
              <a:defRPr sz="3644"/>
            </a:lvl5pPr>
            <a:lvl6pPr>
              <a:defRPr sz="3644"/>
            </a:lvl6pPr>
            <a:lvl7pPr>
              <a:defRPr sz="3644"/>
            </a:lvl7pPr>
            <a:lvl8pPr>
              <a:defRPr sz="3644"/>
            </a:lvl8pPr>
            <a:lvl9pPr>
              <a:defRPr sz="3644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0212" y="3749040"/>
            <a:ext cx="7680150" cy="6945560"/>
          </a:xfrm>
        </p:spPr>
        <p:txBody>
          <a:bodyPr/>
          <a:lstStyle>
            <a:lvl1pPr marL="0" indent="0">
              <a:buNone/>
              <a:defRPr sz="2916"/>
            </a:lvl1pPr>
            <a:lvl2pPr marL="833110" indent="0">
              <a:buNone/>
              <a:defRPr sz="2551"/>
            </a:lvl2pPr>
            <a:lvl3pPr marL="1666220" indent="0">
              <a:buNone/>
              <a:defRPr sz="2187"/>
            </a:lvl3pPr>
            <a:lvl4pPr marL="2499330" indent="0">
              <a:buNone/>
              <a:defRPr sz="1822"/>
            </a:lvl4pPr>
            <a:lvl5pPr marL="3332439" indent="0">
              <a:buNone/>
              <a:defRPr sz="1822"/>
            </a:lvl5pPr>
            <a:lvl6pPr marL="4165549" indent="0">
              <a:buNone/>
              <a:defRPr sz="1822"/>
            </a:lvl6pPr>
            <a:lvl7pPr marL="4998659" indent="0">
              <a:buNone/>
              <a:defRPr sz="1822"/>
            </a:lvl7pPr>
            <a:lvl8pPr marL="5831769" indent="0">
              <a:buNone/>
              <a:defRPr sz="1822"/>
            </a:lvl8pPr>
            <a:lvl9pPr marL="6664879" indent="0">
              <a:buNone/>
              <a:defRPr sz="182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7771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0212" y="833120"/>
            <a:ext cx="7680150" cy="2915920"/>
          </a:xfrm>
        </p:spPr>
        <p:txBody>
          <a:bodyPr anchor="b"/>
          <a:lstStyle>
            <a:lvl1pPr>
              <a:defRPr sz="583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123414" y="1799309"/>
            <a:ext cx="12055078" cy="8880828"/>
          </a:xfrm>
        </p:spPr>
        <p:txBody>
          <a:bodyPr anchor="t"/>
          <a:lstStyle>
            <a:lvl1pPr marL="0" indent="0">
              <a:buNone/>
              <a:defRPr sz="5831"/>
            </a:lvl1pPr>
            <a:lvl2pPr marL="833110" indent="0">
              <a:buNone/>
              <a:defRPr sz="5102"/>
            </a:lvl2pPr>
            <a:lvl3pPr marL="1666220" indent="0">
              <a:buNone/>
              <a:defRPr sz="4373"/>
            </a:lvl3pPr>
            <a:lvl4pPr marL="2499330" indent="0">
              <a:buNone/>
              <a:defRPr sz="3644"/>
            </a:lvl4pPr>
            <a:lvl5pPr marL="3332439" indent="0">
              <a:buNone/>
              <a:defRPr sz="3644"/>
            </a:lvl5pPr>
            <a:lvl6pPr marL="4165549" indent="0">
              <a:buNone/>
              <a:defRPr sz="3644"/>
            </a:lvl6pPr>
            <a:lvl7pPr marL="4998659" indent="0">
              <a:buNone/>
              <a:defRPr sz="3644"/>
            </a:lvl7pPr>
            <a:lvl8pPr marL="5831769" indent="0">
              <a:buNone/>
              <a:defRPr sz="3644"/>
            </a:lvl8pPr>
            <a:lvl9pPr marL="6664879" indent="0">
              <a:buNone/>
              <a:defRPr sz="3644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0212" y="3749040"/>
            <a:ext cx="7680150" cy="6945560"/>
          </a:xfrm>
        </p:spPr>
        <p:txBody>
          <a:bodyPr/>
          <a:lstStyle>
            <a:lvl1pPr marL="0" indent="0">
              <a:buNone/>
              <a:defRPr sz="2916"/>
            </a:lvl1pPr>
            <a:lvl2pPr marL="833110" indent="0">
              <a:buNone/>
              <a:defRPr sz="2551"/>
            </a:lvl2pPr>
            <a:lvl3pPr marL="1666220" indent="0">
              <a:buNone/>
              <a:defRPr sz="2187"/>
            </a:lvl3pPr>
            <a:lvl4pPr marL="2499330" indent="0">
              <a:buNone/>
              <a:defRPr sz="1822"/>
            </a:lvl4pPr>
            <a:lvl5pPr marL="3332439" indent="0">
              <a:buNone/>
              <a:defRPr sz="1822"/>
            </a:lvl5pPr>
            <a:lvl6pPr marL="4165549" indent="0">
              <a:buNone/>
              <a:defRPr sz="1822"/>
            </a:lvl6pPr>
            <a:lvl7pPr marL="4998659" indent="0">
              <a:buNone/>
              <a:defRPr sz="1822"/>
            </a:lvl7pPr>
            <a:lvl8pPr marL="5831769" indent="0">
              <a:buNone/>
              <a:defRPr sz="1822"/>
            </a:lvl8pPr>
            <a:lvl9pPr marL="6664879" indent="0">
              <a:buNone/>
              <a:defRPr sz="1822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2516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37110" y="665340"/>
            <a:ext cx="20538281" cy="24154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37110" y="3326694"/>
            <a:ext cx="20538281" cy="7929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37109" y="11582683"/>
            <a:ext cx="5357813" cy="6653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C0DE9-972C-4635-BA2B-9905DB1F7CF7}" type="datetimeFigureOut">
              <a:rPr lang="fr-FR" smtClean="0"/>
              <a:t>08/12/2022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87891" y="11582683"/>
            <a:ext cx="8036719" cy="6653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6817578" y="11582683"/>
            <a:ext cx="5357813" cy="6653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87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BE2547-69CD-4A97-887A-58D3DE8762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514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666220" rtl="0" eaLnBrk="1" latinLnBrk="0" hangingPunct="1">
        <a:lnSpc>
          <a:spcPct val="90000"/>
        </a:lnSpc>
        <a:spcBef>
          <a:spcPct val="0"/>
        </a:spcBef>
        <a:buNone/>
        <a:defRPr sz="801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6555" indent="-416555" algn="l" defTabSz="1666220" rtl="0" eaLnBrk="1" latinLnBrk="0" hangingPunct="1">
        <a:lnSpc>
          <a:spcPct val="90000"/>
        </a:lnSpc>
        <a:spcBef>
          <a:spcPts val="1822"/>
        </a:spcBef>
        <a:buFont typeface="Arial" panose="020B0604020202020204" pitchFamily="34" charset="0"/>
        <a:buChar char="•"/>
        <a:defRPr sz="5102" kern="1200">
          <a:solidFill>
            <a:schemeClr val="tx1"/>
          </a:solidFill>
          <a:latin typeface="+mn-lt"/>
          <a:ea typeface="+mn-ea"/>
          <a:cs typeface="+mn-cs"/>
        </a:defRPr>
      </a:lvl1pPr>
      <a:lvl2pPr marL="1249665" indent="-416555" algn="l" defTabSz="1666220" rtl="0" eaLnBrk="1" latinLnBrk="0" hangingPunct="1">
        <a:lnSpc>
          <a:spcPct val="90000"/>
        </a:lnSpc>
        <a:spcBef>
          <a:spcPts val="911"/>
        </a:spcBef>
        <a:buFont typeface="Arial" panose="020B0604020202020204" pitchFamily="34" charset="0"/>
        <a:buChar char="•"/>
        <a:defRPr sz="4373" kern="1200">
          <a:solidFill>
            <a:schemeClr val="tx1"/>
          </a:solidFill>
          <a:latin typeface="+mn-lt"/>
          <a:ea typeface="+mn-ea"/>
          <a:cs typeface="+mn-cs"/>
        </a:defRPr>
      </a:lvl2pPr>
      <a:lvl3pPr marL="2082775" indent="-416555" algn="l" defTabSz="1666220" rtl="0" eaLnBrk="1" latinLnBrk="0" hangingPunct="1">
        <a:lnSpc>
          <a:spcPct val="90000"/>
        </a:lnSpc>
        <a:spcBef>
          <a:spcPts val="911"/>
        </a:spcBef>
        <a:buFont typeface="Arial" panose="020B0604020202020204" pitchFamily="34" charset="0"/>
        <a:buChar char="•"/>
        <a:defRPr sz="3644" kern="1200">
          <a:solidFill>
            <a:schemeClr val="tx1"/>
          </a:solidFill>
          <a:latin typeface="+mn-lt"/>
          <a:ea typeface="+mn-ea"/>
          <a:cs typeface="+mn-cs"/>
        </a:defRPr>
      </a:lvl3pPr>
      <a:lvl4pPr marL="2915884" indent="-416555" algn="l" defTabSz="1666220" rtl="0" eaLnBrk="1" latinLnBrk="0" hangingPunct="1">
        <a:lnSpc>
          <a:spcPct val="90000"/>
        </a:lnSpc>
        <a:spcBef>
          <a:spcPts val="911"/>
        </a:spcBef>
        <a:buFont typeface="Arial" panose="020B0604020202020204" pitchFamily="34" charset="0"/>
        <a:buChar char="•"/>
        <a:defRPr sz="3280" kern="1200">
          <a:solidFill>
            <a:schemeClr val="tx1"/>
          </a:solidFill>
          <a:latin typeface="+mn-lt"/>
          <a:ea typeface="+mn-ea"/>
          <a:cs typeface="+mn-cs"/>
        </a:defRPr>
      </a:lvl4pPr>
      <a:lvl5pPr marL="3748994" indent="-416555" algn="l" defTabSz="1666220" rtl="0" eaLnBrk="1" latinLnBrk="0" hangingPunct="1">
        <a:lnSpc>
          <a:spcPct val="90000"/>
        </a:lnSpc>
        <a:spcBef>
          <a:spcPts val="911"/>
        </a:spcBef>
        <a:buFont typeface="Arial" panose="020B0604020202020204" pitchFamily="34" charset="0"/>
        <a:buChar char="•"/>
        <a:defRPr sz="3280" kern="1200">
          <a:solidFill>
            <a:schemeClr val="tx1"/>
          </a:solidFill>
          <a:latin typeface="+mn-lt"/>
          <a:ea typeface="+mn-ea"/>
          <a:cs typeface="+mn-cs"/>
        </a:defRPr>
      </a:lvl5pPr>
      <a:lvl6pPr marL="4582104" indent="-416555" algn="l" defTabSz="1666220" rtl="0" eaLnBrk="1" latinLnBrk="0" hangingPunct="1">
        <a:lnSpc>
          <a:spcPct val="90000"/>
        </a:lnSpc>
        <a:spcBef>
          <a:spcPts val="911"/>
        </a:spcBef>
        <a:buFont typeface="Arial" panose="020B0604020202020204" pitchFamily="34" charset="0"/>
        <a:buChar char="•"/>
        <a:defRPr sz="3280" kern="1200">
          <a:solidFill>
            <a:schemeClr val="tx1"/>
          </a:solidFill>
          <a:latin typeface="+mn-lt"/>
          <a:ea typeface="+mn-ea"/>
          <a:cs typeface="+mn-cs"/>
        </a:defRPr>
      </a:lvl6pPr>
      <a:lvl7pPr marL="5415214" indent="-416555" algn="l" defTabSz="1666220" rtl="0" eaLnBrk="1" latinLnBrk="0" hangingPunct="1">
        <a:lnSpc>
          <a:spcPct val="90000"/>
        </a:lnSpc>
        <a:spcBef>
          <a:spcPts val="911"/>
        </a:spcBef>
        <a:buFont typeface="Arial" panose="020B0604020202020204" pitchFamily="34" charset="0"/>
        <a:buChar char="•"/>
        <a:defRPr sz="3280" kern="1200">
          <a:solidFill>
            <a:schemeClr val="tx1"/>
          </a:solidFill>
          <a:latin typeface="+mn-lt"/>
          <a:ea typeface="+mn-ea"/>
          <a:cs typeface="+mn-cs"/>
        </a:defRPr>
      </a:lvl7pPr>
      <a:lvl8pPr marL="6248324" indent="-416555" algn="l" defTabSz="1666220" rtl="0" eaLnBrk="1" latinLnBrk="0" hangingPunct="1">
        <a:lnSpc>
          <a:spcPct val="90000"/>
        </a:lnSpc>
        <a:spcBef>
          <a:spcPts val="911"/>
        </a:spcBef>
        <a:buFont typeface="Arial" panose="020B0604020202020204" pitchFamily="34" charset="0"/>
        <a:buChar char="•"/>
        <a:defRPr sz="3280" kern="1200">
          <a:solidFill>
            <a:schemeClr val="tx1"/>
          </a:solidFill>
          <a:latin typeface="+mn-lt"/>
          <a:ea typeface="+mn-ea"/>
          <a:cs typeface="+mn-cs"/>
        </a:defRPr>
      </a:lvl8pPr>
      <a:lvl9pPr marL="7081434" indent="-416555" algn="l" defTabSz="1666220" rtl="0" eaLnBrk="1" latinLnBrk="0" hangingPunct="1">
        <a:lnSpc>
          <a:spcPct val="90000"/>
        </a:lnSpc>
        <a:spcBef>
          <a:spcPts val="911"/>
        </a:spcBef>
        <a:buFont typeface="Arial" panose="020B0604020202020204" pitchFamily="34" charset="0"/>
        <a:buChar char="•"/>
        <a:defRPr sz="32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66220" rtl="0" eaLnBrk="1" latinLnBrk="0" hangingPunct="1">
        <a:defRPr sz="3280" kern="1200">
          <a:solidFill>
            <a:schemeClr val="tx1"/>
          </a:solidFill>
          <a:latin typeface="+mn-lt"/>
          <a:ea typeface="+mn-ea"/>
          <a:cs typeface="+mn-cs"/>
        </a:defRPr>
      </a:lvl1pPr>
      <a:lvl2pPr marL="833110" algn="l" defTabSz="1666220" rtl="0" eaLnBrk="1" latinLnBrk="0" hangingPunct="1">
        <a:defRPr sz="3280" kern="1200">
          <a:solidFill>
            <a:schemeClr val="tx1"/>
          </a:solidFill>
          <a:latin typeface="+mn-lt"/>
          <a:ea typeface="+mn-ea"/>
          <a:cs typeface="+mn-cs"/>
        </a:defRPr>
      </a:lvl2pPr>
      <a:lvl3pPr marL="1666220" algn="l" defTabSz="1666220" rtl="0" eaLnBrk="1" latinLnBrk="0" hangingPunct="1">
        <a:defRPr sz="3280" kern="1200">
          <a:solidFill>
            <a:schemeClr val="tx1"/>
          </a:solidFill>
          <a:latin typeface="+mn-lt"/>
          <a:ea typeface="+mn-ea"/>
          <a:cs typeface="+mn-cs"/>
        </a:defRPr>
      </a:lvl3pPr>
      <a:lvl4pPr marL="2499330" algn="l" defTabSz="1666220" rtl="0" eaLnBrk="1" latinLnBrk="0" hangingPunct="1">
        <a:defRPr sz="3280" kern="1200">
          <a:solidFill>
            <a:schemeClr val="tx1"/>
          </a:solidFill>
          <a:latin typeface="+mn-lt"/>
          <a:ea typeface="+mn-ea"/>
          <a:cs typeface="+mn-cs"/>
        </a:defRPr>
      </a:lvl4pPr>
      <a:lvl5pPr marL="3332439" algn="l" defTabSz="1666220" rtl="0" eaLnBrk="1" latinLnBrk="0" hangingPunct="1">
        <a:defRPr sz="3280" kern="1200">
          <a:solidFill>
            <a:schemeClr val="tx1"/>
          </a:solidFill>
          <a:latin typeface="+mn-lt"/>
          <a:ea typeface="+mn-ea"/>
          <a:cs typeface="+mn-cs"/>
        </a:defRPr>
      </a:lvl5pPr>
      <a:lvl6pPr marL="4165549" algn="l" defTabSz="1666220" rtl="0" eaLnBrk="1" latinLnBrk="0" hangingPunct="1">
        <a:defRPr sz="3280" kern="1200">
          <a:solidFill>
            <a:schemeClr val="tx1"/>
          </a:solidFill>
          <a:latin typeface="+mn-lt"/>
          <a:ea typeface="+mn-ea"/>
          <a:cs typeface="+mn-cs"/>
        </a:defRPr>
      </a:lvl6pPr>
      <a:lvl7pPr marL="4998659" algn="l" defTabSz="1666220" rtl="0" eaLnBrk="1" latinLnBrk="0" hangingPunct="1">
        <a:defRPr sz="3280" kern="1200">
          <a:solidFill>
            <a:schemeClr val="tx1"/>
          </a:solidFill>
          <a:latin typeface="+mn-lt"/>
          <a:ea typeface="+mn-ea"/>
          <a:cs typeface="+mn-cs"/>
        </a:defRPr>
      </a:lvl7pPr>
      <a:lvl8pPr marL="5831769" algn="l" defTabSz="1666220" rtl="0" eaLnBrk="1" latinLnBrk="0" hangingPunct="1">
        <a:defRPr sz="3280" kern="1200">
          <a:solidFill>
            <a:schemeClr val="tx1"/>
          </a:solidFill>
          <a:latin typeface="+mn-lt"/>
          <a:ea typeface="+mn-ea"/>
          <a:cs typeface="+mn-cs"/>
        </a:defRPr>
      </a:lvl8pPr>
      <a:lvl9pPr marL="6664879" algn="l" defTabSz="1666220" rtl="0" eaLnBrk="1" latinLnBrk="0" hangingPunct="1">
        <a:defRPr sz="32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0E83E0F-ADF6-4672-3CC9-D196FEE092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3812500" cy="12496800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783403B-79E2-FC3C-31BD-3A5C16617559}"/>
              </a:ext>
            </a:extLst>
          </p:cNvPr>
          <p:cNvSpPr txBox="1"/>
          <p:nvPr/>
        </p:nvSpPr>
        <p:spPr>
          <a:xfrm>
            <a:off x="15754350" y="6920274"/>
            <a:ext cx="5429250" cy="23140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3300" dirty="0">
                <a:latin typeface="Nunito Sans" pitchFamily="2" charset="0"/>
              </a:rPr>
              <a:t>DRAG &amp; DROP</a:t>
            </a:r>
          </a:p>
          <a:p>
            <a:pPr algn="ctr">
              <a:lnSpc>
                <a:spcPct val="150000"/>
              </a:lnSpc>
            </a:pPr>
            <a:r>
              <a:rPr lang="fr-FR" sz="3300" dirty="0">
                <a:latin typeface="Nunito Sans" pitchFamily="2" charset="0"/>
              </a:rPr>
              <a:t>YOUR FIRM’S LOGO HERE</a:t>
            </a:r>
          </a:p>
          <a:p>
            <a:pPr algn="ctr">
              <a:lnSpc>
                <a:spcPct val="150000"/>
              </a:lnSpc>
            </a:pPr>
            <a:r>
              <a:rPr lang="fr-FR" sz="3300" dirty="0">
                <a:latin typeface="Nunito Sans" pitchFamily="2" charset="0"/>
              </a:rPr>
              <a:t>(DELETE THIS TEXT)</a:t>
            </a:r>
          </a:p>
        </p:txBody>
      </p:sp>
    </p:spTree>
    <p:extLst>
      <p:ext uri="{BB962C8B-B14F-4D97-AF65-F5344CB8AC3E}">
        <p14:creationId xmlns:p14="http://schemas.microsoft.com/office/powerpoint/2010/main" val="26292672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CC1FB2EDA530F4299EBF9663339EFD3" ma:contentTypeVersion="16" ma:contentTypeDescription="Crée un document." ma:contentTypeScope="" ma:versionID="9414ddcf3f1b7d241a598c6cb0d3ca7b">
  <xsd:schema xmlns:xsd="http://www.w3.org/2001/XMLSchema" xmlns:xs="http://www.w3.org/2001/XMLSchema" xmlns:p="http://schemas.microsoft.com/office/2006/metadata/properties" xmlns:ns2="7028f5d2-4772-4a83-9733-7a1ea6043340" xmlns:ns3="4afc5941-c9af-4327-adc1-ea43d39736b4" xmlns:ns4="51e8c248-664d-4c16-ad03-cd7369bf21c8" targetNamespace="http://schemas.microsoft.com/office/2006/metadata/properties" ma:root="true" ma:fieldsID="4c952b8950f53e723e24d3921cc01a1f" ns2:_="" ns3:_="" ns4:_="">
    <xsd:import namespace="7028f5d2-4772-4a83-9733-7a1ea6043340"/>
    <xsd:import namespace="4afc5941-c9af-4327-adc1-ea43d39736b4"/>
    <xsd:import namespace="51e8c248-664d-4c16-ad03-cd7369bf21c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LengthInSeconds" minOccurs="0"/>
                <xsd:element ref="ns3:MediaServiceAutoKeyPoints" minOccurs="0"/>
                <xsd:element ref="ns3:MediaServiceKeyPoint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3:MediaServiceLocation" minOccurs="0"/>
                <xsd:element ref="ns3:lcf76f155ced4ddcb4097134ff3c332f" minOccurs="0"/>
                <xsd:element ref="ns2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28f5d2-4772-4a83-9733-7a1ea604334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Valeur d’ID de document" ma:description="Valeur de l’ID de document affecté à cet élément." ma:internalName="_dlc_DocId" ma:readOnly="true">
      <xsd:simpleType>
        <xsd:restriction base="dms:Text"/>
      </xsd:simpleType>
    </xsd:element>
    <xsd:element name="_dlc_DocIdUrl" ma:index="9" nillable="true" ma:displayName="ID de document" ma:description="Lien permanent vers ce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26" nillable="true" ma:displayName="Taxonomy Catch All Column" ma:hidden="true" ma:list="{ebb8819c-e12c-45d8-b85a-d8d2a1f97a86}" ma:internalName="TaxCatchAll" ma:showField="CatchAllData" ma:web="7028f5d2-4772-4a83-9733-7a1ea604334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fc5941-c9af-4327-adc1-ea43d39736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3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5" nillable="true" ma:taxonomy="true" ma:internalName="lcf76f155ced4ddcb4097134ff3c332f" ma:taxonomyFieldName="MediaServiceImageTags" ma:displayName="Balises d’images" ma:readOnly="false" ma:fieldId="{5cf76f15-5ced-4ddc-b409-7134ff3c332f}" ma:taxonomyMulti="true" ma:sspId="cb3c148a-dbf0-46d8-a543-e2f4cf818de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1e8c248-664d-4c16-ad03-cd7369bf21c8" elementFormDefault="qualified">
    <xsd:import namespace="http://schemas.microsoft.com/office/2006/documentManagement/types"/>
    <xsd:import namespace="http://schemas.microsoft.com/office/infopath/2007/PartnerControls"/>
    <xsd:element name="SharedWithUsers" ma:index="2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BE53D3-CCBE-48EE-AFE8-A2B6B23A3F52}"/>
</file>

<file path=customXml/itemProps2.xml><?xml version="1.0" encoding="utf-8"?>
<ds:datastoreItem xmlns:ds="http://schemas.openxmlformats.org/officeDocument/2006/customXml" ds:itemID="{09315A85-9ABC-4114-9B02-ABA26FC2E6FF}"/>
</file>

<file path=customXml/itemProps3.xml><?xml version="1.0" encoding="utf-8"?>
<ds:datastoreItem xmlns:ds="http://schemas.openxmlformats.org/officeDocument/2006/customXml" ds:itemID="{94743F56-0EE6-4272-AD84-83762149EDF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</TotalTime>
  <Words>13</Words>
  <Application>Microsoft Office PowerPoint</Application>
  <PresentationFormat>Personnalisé</PresentationFormat>
  <Paragraphs>4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Nunito Sans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Gonçalo DUARTE</dc:creator>
  <cp:lastModifiedBy>Gonçalo DUARTE</cp:lastModifiedBy>
  <cp:revision>1</cp:revision>
  <dcterms:created xsi:type="dcterms:W3CDTF">2022-12-08T09:38:03Z</dcterms:created>
  <dcterms:modified xsi:type="dcterms:W3CDTF">2022-12-08T10:04:13Z</dcterms:modified>
</cp:coreProperties>
</file>